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3" r:id="rId3"/>
    <p:sldId id="269" r:id="rId4"/>
    <p:sldId id="270" r:id="rId5"/>
    <p:sldId id="258" r:id="rId6"/>
    <p:sldId id="259" r:id="rId7"/>
    <p:sldId id="260" r:id="rId8"/>
    <p:sldId id="262" r:id="rId9"/>
    <p:sldId id="271" r:id="rId10"/>
    <p:sldId id="261" r:id="rId11"/>
    <p:sldId id="264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3D90F6-060B-4F65-976C-10F5E49042EC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CD106-5B01-4687-B8E1-F6F488CDAE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82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7FC4AB-E43A-4AD7-90BB-58E62B32333D}" type="datetimeFigureOut">
              <a:rPr lang="en-CA" smtClean="0"/>
              <a:t>04/09/2014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EA51F4-AD61-413C-9B66-EE2DFEEAFE2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5Mb5F3Xh42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E2YZZgZW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Our Soils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CGR 4MI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752528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Less than 0.002 mm</a:t>
            </a:r>
          </a:p>
          <a:p>
            <a:r>
              <a:rPr lang="en-CA" dirty="0" smtClean="0"/>
              <a:t>Very fertile because it holds nutrients and moisture very well</a:t>
            </a:r>
          </a:p>
          <a:p>
            <a:r>
              <a:rPr lang="en-CA" dirty="0" smtClean="0"/>
              <a:t>When wet, gets very sticky and hard to cultivate</a:t>
            </a:r>
          </a:p>
          <a:p>
            <a:r>
              <a:rPr lang="en-CA" dirty="0" smtClean="0"/>
              <a:t>Excellent for growing grasses when conditions are suitable</a:t>
            </a:r>
          </a:p>
          <a:p>
            <a:r>
              <a:rPr lang="en-CA" dirty="0" smtClean="0"/>
              <a:t>During drought, clay </a:t>
            </a:r>
            <a:r>
              <a:rPr lang="en-CA" dirty="0" smtClean="0">
                <a:hlinkClick r:id="rId2"/>
              </a:rPr>
              <a:t>soils turn to concrete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024336" cy="227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1695273" cy="128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7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mixture of both sand, silt, clay and organic matter</a:t>
            </a:r>
          </a:p>
          <a:p>
            <a:r>
              <a:rPr lang="en-CA" dirty="0" smtClean="0"/>
              <a:t>Can be sandy loam, clay loam, </a:t>
            </a:r>
            <a:r>
              <a:rPr lang="en-CA" dirty="0" err="1" smtClean="0"/>
              <a:t>etc</a:t>
            </a:r>
            <a:endParaRPr lang="en-CA" dirty="0" smtClean="0"/>
          </a:p>
          <a:p>
            <a:r>
              <a:rPr lang="en-CA" dirty="0" smtClean="0"/>
              <a:t> the best kind of soil for plants as they drain well (sand) and allow for air movement yet hold </a:t>
            </a:r>
          </a:p>
          <a:p>
            <a:pPr marL="68580" indent="0">
              <a:buNone/>
            </a:pPr>
            <a:r>
              <a:rPr lang="en-CA" dirty="0"/>
              <a:t> </a:t>
            </a:r>
            <a:r>
              <a:rPr lang="en-CA" dirty="0" smtClean="0"/>
              <a:t>  nutrients (clay)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787018" cy="208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luck with your </a:t>
            </a:r>
            <a:r>
              <a:rPr lang="en-US" smtClean="0"/>
              <a:t>Greenhouse Projects!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223675" cy="31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Soil?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CA" i="1" dirty="0"/>
              <a:t>To the engineer, soil is a foundation to build.</a:t>
            </a:r>
          </a:p>
          <a:p>
            <a:pPr fontAlgn="base"/>
            <a:r>
              <a:rPr lang="en-CA" i="1" dirty="0"/>
              <a:t>To the ecologist, soil supports and connects ecosystems.</a:t>
            </a:r>
          </a:p>
          <a:p>
            <a:pPr fontAlgn="base"/>
            <a:r>
              <a:rPr lang="en-CA" i="1" dirty="0"/>
              <a:t>To the archaeologist, soil holds clues to past cultures.</a:t>
            </a:r>
          </a:p>
          <a:p>
            <a:pPr fontAlgn="base"/>
            <a:r>
              <a:rPr lang="en-CA" i="1" dirty="0"/>
              <a:t>To craftspeople, like potters, soil provides clay to make things.</a:t>
            </a:r>
          </a:p>
          <a:p>
            <a:pPr fontAlgn="base"/>
            <a:r>
              <a:rPr lang="en-CA" i="1" dirty="0"/>
              <a:t>To the soil scientist, soil is all of these things.</a:t>
            </a:r>
          </a:p>
          <a:p>
            <a:pPr fontAlgn="base"/>
            <a:r>
              <a:rPr lang="en-CA" i="1" dirty="0"/>
              <a:t>Soil has been called “the skin of the earth” because it is the thin outermost layer of the Earth’s crust.</a:t>
            </a:r>
          </a:p>
          <a:p>
            <a:pPr fontAlgn="base"/>
            <a:r>
              <a:rPr lang="en-CA" i="1" dirty="0"/>
              <a:t>Like our own skin, we can’t live without soil.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602128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Department of Natural Resources and Mines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7922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Soil Ingredients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Soil is made of 5 components</a:t>
            </a:r>
          </a:p>
          <a:p>
            <a:pPr lvl="1"/>
            <a:r>
              <a:rPr lang="en-CA" dirty="0" smtClean="0"/>
              <a:t>Mineral matter (weather rock material)</a:t>
            </a:r>
          </a:p>
          <a:p>
            <a:pPr lvl="1"/>
            <a:r>
              <a:rPr lang="en-CA" dirty="0" smtClean="0"/>
              <a:t>Organic materials (humus), consists of decaying plant and animals matter</a:t>
            </a:r>
          </a:p>
          <a:p>
            <a:pPr lvl="1"/>
            <a:r>
              <a:rPr lang="en-CA" dirty="0" smtClean="0"/>
              <a:t>Air</a:t>
            </a:r>
          </a:p>
          <a:p>
            <a:pPr lvl="1"/>
            <a:r>
              <a:rPr lang="en-CA" dirty="0" smtClean="0"/>
              <a:t>Moisture</a:t>
            </a:r>
          </a:p>
          <a:p>
            <a:pPr lvl="1"/>
            <a:r>
              <a:rPr lang="en-CA" dirty="0" smtClean="0"/>
              <a:t>Living organisms including bacteria, fungi, worms and other decomposers</a:t>
            </a:r>
          </a:p>
        </p:txBody>
      </p:sp>
    </p:spTree>
    <p:extLst>
      <p:ext uri="{BB962C8B-B14F-4D97-AF65-F5344CB8AC3E}">
        <p14:creationId xmlns:p14="http://schemas.microsoft.com/office/powerpoint/2010/main" val="3237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Soil Profiles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Humus: </a:t>
            </a:r>
            <a:r>
              <a:rPr lang="en-CA" dirty="0" smtClean="0"/>
              <a:t>is a sticky brown residue of decomposing bodies of dead plants and animals</a:t>
            </a:r>
          </a:p>
          <a:p>
            <a:endParaRPr lang="en-CA" dirty="0"/>
          </a:p>
          <a:p>
            <a:r>
              <a:rPr lang="en-CA" dirty="0" smtClean="0"/>
              <a:t>It gives the soil “structure” as it coats mineral particles giving it a spongy texture that holds water and nutrients – essential for plant life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3744416" cy="550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61" y="1556793"/>
            <a:ext cx="4975899" cy="47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Sand, Silt, Clay and Everything In between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9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Range in size from 1/16mm to 2 mm</a:t>
            </a:r>
          </a:p>
          <a:p>
            <a:r>
              <a:rPr lang="en-CA" dirty="0" smtClean="0"/>
              <a:t>Most sand in S. Ontario is eroded limestone from the Niagara Escarpment</a:t>
            </a:r>
          </a:p>
          <a:p>
            <a:r>
              <a:rPr lang="en-CA" dirty="0" smtClean="0"/>
              <a:t>Considered “light soils” as sandy soils are cultivated easily</a:t>
            </a:r>
          </a:p>
          <a:p>
            <a:r>
              <a:rPr lang="en-CA" dirty="0" smtClean="0"/>
              <a:t>Sandy soils are ideal for tobacco, peanuts and market gardening cultivation due to its excellent drainage characteristics.</a:t>
            </a:r>
          </a:p>
          <a:p>
            <a:r>
              <a:rPr lang="en-CA" dirty="0" smtClean="0"/>
              <a:t>Erodes easily by wind or rain as water penetrates easily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664296" cy="20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06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Grains of sand using an electron microscope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209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Picking tobacco near Simcoe, 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0878"/>
            <a:ext cx="6120680" cy="46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And Ginseng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552728" cy="42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0.002 – 0.05 mm in particle size</a:t>
            </a:r>
          </a:p>
          <a:p>
            <a:r>
              <a:rPr lang="en-CA" dirty="0" smtClean="0"/>
              <a:t>Mainly eroded sand particles that have been transported and deposited by running or flooding water</a:t>
            </a:r>
          </a:p>
          <a:p>
            <a:r>
              <a:rPr lang="en-CA" dirty="0" smtClean="0"/>
              <a:t>Very fertile soil as during floods, silt is deposited leaving </a:t>
            </a:r>
            <a:r>
              <a:rPr lang="en-CA" dirty="0" smtClean="0"/>
              <a:t>nutrients </a:t>
            </a:r>
            <a:r>
              <a:rPr lang="en-CA" dirty="0" smtClean="0"/>
              <a:t>carried </a:t>
            </a:r>
            <a:r>
              <a:rPr lang="en-CA" dirty="0" smtClean="0"/>
              <a:t>down stream </a:t>
            </a:r>
            <a:r>
              <a:rPr lang="en-CA" dirty="0" smtClean="0"/>
              <a:t>by the river</a:t>
            </a:r>
          </a:p>
          <a:p>
            <a:endParaRPr lang="en-CA" dirty="0" smtClean="0"/>
          </a:p>
          <a:p>
            <a:r>
              <a:rPr lang="en-CA" dirty="0" smtClean="0"/>
              <a:t>Grand River, Nile River</a:t>
            </a:r>
          </a:p>
          <a:p>
            <a:pPr marL="68580" indent="0">
              <a:buNone/>
            </a:pPr>
            <a:r>
              <a:rPr lang="en-CA" dirty="0" smtClean="0"/>
              <a:t>Delta – very fertile  </a:t>
            </a: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agriculture</a:t>
            </a: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areas</a:t>
            </a:r>
            <a:endParaRPr lang="en-CA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509032" cy="132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231"/>
            <a:ext cx="2304256" cy="17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744416" cy="19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486</TotalTime>
  <Words>424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Our Soils</vt:lpstr>
      <vt:lpstr>What is Soil?</vt:lpstr>
      <vt:lpstr>Soil Ingredients</vt:lpstr>
      <vt:lpstr>Soil Profiles</vt:lpstr>
      <vt:lpstr>Sand, Silt, Clay and Everything In between</vt:lpstr>
      <vt:lpstr>Sand</vt:lpstr>
      <vt:lpstr>Picking tobacco near Simcoe, On</vt:lpstr>
      <vt:lpstr>And Ginseng </vt:lpstr>
      <vt:lpstr>Silt</vt:lpstr>
      <vt:lpstr>Clay</vt:lpstr>
      <vt:lpstr>Loams</vt:lpstr>
      <vt:lpstr>Good luck with your Greenhouse Projects!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Soils</dc:title>
  <dc:creator>Lynette</dc:creator>
  <cp:lastModifiedBy>WRDSB</cp:lastModifiedBy>
  <cp:revision>25</cp:revision>
  <cp:lastPrinted>2013-09-17T14:36:06Z</cp:lastPrinted>
  <dcterms:created xsi:type="dcterms:W3CDTF">2013-09-17T00:43:10Z</dcterms:created>
  <dcterms:modified xsi:type="dcterms:W3CDTF">2014-09-04T12:45:48Z</dcterms:modified>
</cp:coreProperties>
</file>