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F507816-7AE9-495A-B6E5-3AACDFC2C5DD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749535-3489-48E0-AA0D-2E22117D9AE0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Pesticides p. 255-272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</a:t>
            </a:r>
            <a:r>
              <a:rPr lang="en-US" dirty="0" smtClean="0"/>
              <a:t>Science </a:t>
            </a:r>
            <a:r>
              <a:rPr lang="en-US" smtClean="0"/>
              <a:t>Textbook Reading </a:t>
            </a:r>
            <a:endParaRPr lang="en-US" dirty="0" smtClean="0"/>
          </a:p>
          <a:p>
            <a:r>
              <a:rPr lang="en-US" dirty="0" smtClean="0"/>
              <a:t>Answer </a:t>
            </a:r>
            <a:r>
              <a:rPr lang="en-US" dirty="0" smtClean="0"/>
              <a:t>the following.</a:t>
            </a:r>
          </a:p>
          <a:p>
            <a:r>
              <a:rPr lang="en-US" dirty="0" smtClean="0"/>
              <a:t>Answer questions: 1 – 6 p . </a:t>
            </a:r>
            <a:r>
              <a:rPr lang="en-US" dirty="0" smtClean="0"/>
              <a:t>273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0809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Pesticides p. 255-272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Pesticides p. 255-272</dc:title>
  <dc:creator>WRDSB</dc:creator>
  <cp:lastModifiedBy>WRDSB</cp:lastModifiedBy>
  <cp:revision>4</cp:revision>
  <dcterms:created xsi:type="dcterms:W3CDTF">2013-10-31T14:54:20Z</dcterms:created>
  <dcterms:modified xsi:type="dcterms:W3CDTF">2014-10-28T15:25:09Z</dcterms:modified>
</cp:coreProperties>
</file>